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3" r:id="rId3"/>
    <p:sldId id="378" r:id="rId4"/>
    <p:sldId id="388" r:id="rId5"/>
    <p:sldId id="399" r:id="rId6"/>
    <p:sldId id="404" r:id="rId7"/>
    <p:sldId id="392" r:id="rId8"/>
    <p:sldId id="405" r:id="rId9"/>
    <p:sldId id="34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LG41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 smtClean="0"/>
              <a:t>8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Nette </a:t>
            </a:r>
            <a:r>
              <a:rPr lang="nl-NL" dirty="0"/>
              <a:t>opbouw hoofdstuk(ken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Conclusie</a:t>
            </a:r>
            <a:endParaRPr lang="nl-NL" dirty="0"/>
          </a:p>
          <a:p>
            <a:r>
              <a:rPr lang="nl-NL" dirty="0" smtClean="0"/>
              <a:t>Inhoud</a:t>
            </a:r>
            <a:endParaRPr lang="nl-NL" dirty="0"/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</a:t>
            </a:r>
            <a:r>
              <a:rPr lang="nl-NL" dirty="0" smtClean="0"/>
              <a:t>Saldobegroting</a:t>
            </a:r>
          </a:p>
        </p:txBody>
      </p:sp>
    </p:spTree>
    <p:extLst>
      <p:ext uri="{BB962C8B-B14F-4D97-AF65-F5344CB8AC3E}">
        <p14:creationId xmlns:p14="http://schemas.microsoft.com/office/powerpoint/2010/main" val="24127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</a:t>
            </a:r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Conclusie / Slot</a:t>
            </a:r>
            <a:endParaRPr lang="nl-NL" dirty="0"/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Afmaken verslag</a:t>
            </a:r>
          </a:p>
          <a:p>
            <a:pPr lvl="2"/>
            <a:r>
              <a:rPr lang="nl-NL" dirty="0" smtClean="0"/>
              <a:t>Aanvullen extra stof IBS 1.3</a:t>
            </a:r>
          </a:p>
          <a:p>
            <a:pPr lvl="2"/>
            <a:r>
              <a:rPr lang="nl-NL" dirty="0" smtClean="0"/>
              <a:t>Verbeteren overige hoofdstukken </a:t>
            </a:r>
            <a:endParaRPr lang="nl-NL" dirty="0" smtClean="0"/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320" y="3032"/>
            <a:ext cx="5411007" cy="670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Sluit je verslag netjes af</a:t>
            </a:r>
          </a:p>
          <a:p>
            <a:r>
              <a:rPr lang="nl-NL" dirty="0" smtClean="0"/>
              <a:t>Vertel geen nieuwe feiten</a:t>
            </a:r>
          </a:p>
          <a:p>
            <a:r>
              <a:rPr lang="nl-NL" dirty="0" smtClean="0"/>
              <a:t>Blijf bij de hoofdpunten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Eventueel nawoord</a:t>
            </a:r>
          </a:p>
          <a:p>
            <a:r>
              <a:rPr lang="nl-NL" dirty="0" smtClean="0"/>
              <a:t>Zeg wat je van de opdracht vond. Wat viel je op, wat heb je geleerd?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19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Nette </a:t>
            </a:r>
            <a:r>
              <a:rPr lang="nl-NL" dirty="0"/>
              <a:t>opbouw hoofdstuk(ken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Slot</a:t>
            </a:r>
            <a:endParaRPr lang="nl-NL" dirty="0"/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9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Inleveren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Uiterlijk 19 april 2018 23:59</a:t>
            </a:r>
          </a:p>
          <a:p>
            <a:r>
              <a:rPr lang="nl-NL" dirty="0" smtClean="0"/>
              <a:t>Digitaal</a:t>
            </a:r>
          </a:p>
          <a:p>
            <a:pPr lvl="1"/>
            <a:r>
              <a:rPr lang="nl-NL" dirty="0" smtClean="0"/>
              <a:t>Aangezien je je portfolio ook digitaal inlevert mag een CC naar mij ook.</a:t>
            </a:r>
          </a:p>
          <a:p>
            <a:endParaRPr lang="nl-NL" dirty="0"/>
          </a:p>
          <a:p>
            <a:r>
              <a:rPr lang="nl-NL" dirty="0" smtClean="0"/>
              <a:t>Anders her.</a:t>
            </a:r>
          </a:p>
          <a:p>
            <a:endParaRPr lang="nl-NL" dirty="0"/>
          </a:p>
          <a:p>
            <a:r>
              <a:rPr lang="nl-NL" dirty="0" smtClean="0"/>
              <a:t>Eerder mag ook.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372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4356</TotalTime>
  <Words>174</Words>
  <Application>Microsoft Office PowerPoint</Application>
  <PresentationFormat>Diavoorstelling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Hoever zijn we nu dus</vt:lpstr>
      <vt:lpstr>IBS 1.3 les 8</vt:lpstr>
      <vt:lpstr>Inhoudsopgave</vt:lpstr>
      <vt:lpstr>Exceloverzicht</vt:lpstr>
      <vt:lpstr>Conclusie</vt:lpstr>
      <vt:lpstr>Hoever zijn we nu dus</vt:lpstr>
      <vt:lpstr>Inleveren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139</cp:revision>
  <dcterms:created xsi:type="dcterms:W3CDTF">2013-11-15T15:05:42Z</dcterms:created>
  <dcterms:modified xsi:type="dcterms:W3CDTF">2018-04-11T19:25:14Z</dcterms:modified>
</cp:coreProperties>
</file>